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2" r:id="rId3"/>
    <p:sldId id="275" r:id="rId4"/>
    <p:sldId id="273" r:id="rId5"/>
    <p:sldId id="271" r:id="rId6"/>
    <p:sldId id="265" r:id="rId7"/>
    <p:sldId id="287" r:id="rId8"/>
    <p:sldId id="289" r:id="rId9"/>
    <p:sldId id="290" r:id="rId10"/>
    <p:sldId id="291" r:id="rId11"/>
    <p:sldId id="292" r:id="rId12"/>
    <p:sldId id="293" r:id="rId13"/>
    <p:sldId id="294" r:id="rId14"/>
    <p:sldId id="274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E9AE29-AE36-457D-A5BF-0F76852714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4015CF-F0D3-4004-A616-B017F09367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0F0B3-805B-4DA4-8511-9D9E9F091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B2138D-0841-426B-BB71-ACEB01705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2F48BC-DE9C-447D-92F7-94ED5AF20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811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D146F-5AB4-442C-B588-E4CD8BC13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67F509-A463-4FE0-8962-0DD9EDA24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F007F4-7933-4651-B49F-FC08C7D5B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131C70-3432-49D6-80B9-8802F538A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AB0C99-540F-41E4-8EA4-6EA74120E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9820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4BB5EB-8159-4C91-8275-00480D608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A9E30B-36F4-4ACF-86D9-F12E0E5CAA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506D09-E4B4-4F92-AC1D-63E86CF4A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E1470D-9307-4BC4-89D2-D29A2A84B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8F7182-B98D-4675-8763-61C0CE0B5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891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7EA136-C891-4F9D-930D-DF8364FB1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782F9D-8AFC-4A77-B347-9C9CB762D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FBCC9-4E41-4CAC-BB7F-7DC729333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CA0E57-CC2A-4BF3-AC02-B9A4AE554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7979BF-90B4-4B86-A420-2AFB00B2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116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D8AE94-D320-4EC2-B36C-543B39A9D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4A7CF8-730F-4488-A117-1E98E78D1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A02243-3013-4C25-876A-814708B63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82D336-6699-4FBB-9901-41A600A6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1BAF2D-328F-44BA-86E7-D84327AE5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154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E67DAD-7CAF-4264-B50B-3A57BF595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D395C8-B67B-45DB-AABB-38A9CD5D6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7FB08A-215C-49C4-8FF8-11C78D6FF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E3C0DB-135A-4E3C-96D9-296989CE8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6D016D-516D-41E0-AE58-3AF47E19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E18B36-A08F-458A-B34C-4A5F64FC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7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DD9EEA-BE2F-4C98-A574-01B2D2EF7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354252-2810-4C14-996F-A7E10615D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3126B7-5045-44A2-83FB-F0ECFA30A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50A0462-CE49-4FE9-9F2A-B7AE58F794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186F5F6-6F0B-4E65-B191-F4DA926D5A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79F45D7-D99C-4661-B666-B2E1FAA88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D61060-C339-4FF5-947E-3642456CF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553559A-C95C-45E4-A6C0-1044F56C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991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F951AC-7756-4AD7-A760-D9C934B4F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44E6DD-4DB4-4E8F-A87D-E29313794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AB4502F-E492-483F-9CED-129CC1F2F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0ACB2B-0E18-4480-B31A-05EB4298B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04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4B5AC4-D726-4240-AC2B-66C4BA147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B74201A-FA26-4B30-A856-AEE442442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FF6976-248B-4CB6-9B79-DC5FEEAA8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923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EA952-34A5-4BC4-B4BF-070AB1244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A229AE-CB90-413A-8536-6BD434224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F5C47F-9465-4305-B736-FBA36750A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4E40E4-065B-4A79-A411-0E5EEB4F9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5E4A15-99A1-4DF2-8D65-B7BD383FF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695B43-7819-4BDB-9F25-D69C1367C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42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614311-0043-47BB-A52A-F46947A1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DA03165-82F2-4BFC-9D6C-9A4A1D9553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43944D-D828-4BBA-B5A7-193AF246C2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4F1C07-F282-47A4-81DE-FB2148844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158503-FE39-4704-BE2B-559D075EB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7E2E7C-C0A6-4DFA-ABD2-3F3F26052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844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2257DB-F265-4061-BB94-F571C5230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F067FF-80A9-4C74-8008-415B71FA3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ED3885-ED5C-45FA-9D1F-13B0E3CD78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42E74-5D30-4FC4-8027-5281A004CBA8}" type="datetimeFigureOut">
              <a:rPr lang="ko-KR" altLang="en-US" smtClean="0"/>
              <a:t>2022-03-16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8E8404-C7C3-4DAF-B911-7E34DB4A0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AE0237-5095-4DB7-95D1-17C2FDE387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98E42-0BD1-4DC0-8FAD-BA8B45B46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911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C47F9F7D-A95A-44E4-9249-DB20EAA61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01119"/>
            <a:ext cx="9144000" cy="1655762"/>
          </a:xfrm>
        </p:spPr>
        <p:txBody>
          <a:bodyPr/>
          <a:lstStyle/>
          <a:p>
            <a:r>
              <a:rPr lang="ko-KR" altLang="en-US" sz="4000" dirty="0"/>
              <a:t>클론 코딩 </a:t>
            </a:r>
            <a:r>
              <a:rPr lang="en-US" altLang="ko-KR" sz="4000" dirty="0"/>
              <a:t>3</a:t>
            </a:r>
            <a:r>
              <a:rPr lang="ko-KR" altLang="en-US" sz="4000" dirty="0" err="1"/>
              <a:t>회차</a:t>
            </a:r>
            <a:endParaRPr lang="en-US" altLang="ko-KR" sz="4000" dirty="0"/>
          </a:p>
          <a:p>
            <a:r>
              <a:rPr lang="ko-KR" altLang="en-US" dirty="0" err="1"/>
              <a:t>박정모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7072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구현결과</a:t>
            </a:r>
            <a:r>
              <a:rPr lang="en-US" altLang="ko-KR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– &lt;CSS&gt; about</a:t>
            </a:r>
            <a:endParaRPr lang="ko-KR" altLang="en-US" sz="25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82BE9A-F178-4C37-9E7B-D6CE7222B7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9" t="54502" r="16778" b="12550"/>
          <a:stretch/>
        </p:blipFill>
        <p:spPr>
          <a:xfrm>
            <a:off x="7155343" y="1686432"/>
            <a:ext cx="4865616" cy="348513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9626ADF-0065-408E-BED9-0CA5F25009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60" t="11209" r="17820" b="7963"/>
          <a:stretch/>
        </p:blipFill>
        <p:spPr>
          <a:xfrm>
            <a:off x="2084999" y="831042"/>
            <a:ext cx="1828801" cy="586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780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구현결과</a:t>
            </a:r>
            <a:r>
              <a:rPr lang="en-US" altLang="ko-KR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– &lt;HTML&gt; about</a:t>
            </a:r>
            <a:endParaRPr lang="ko-KR" altLang="en-US" sz="25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82BE9A-F178-4C37-9E7B-D6CE7222B7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9" t="54502" r="16778" b="12550"/>
          <a:stretch/>
        </p:blipFill>
        <p:spPr>
          <a:xfrm>
            <a:off x="7155343" y="1686432"/>
            <a:ext cx="4865616" cy="348513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B2960D-2795-4C13-AB95-0428D33BB4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9" t="20832" r="61354" b="11620"/>
          <a:stretch/>
        </p:blipFill>
        <p:spPr>
          <a:xfrm>
            <a:off x="180000" y="1686432"/>
            <a:ext cx="6982112" cy="374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1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구현결과</a:t>
            </a:r>
            <a:r>
              <a:rPr lang="en-US" altLang="ko-KR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– &lt;CSS&gt; footer</a:t>
            </a:r>
            <a:endParaRPr lang="ko-KR" altLang="en-US" sz="25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82BE9A-F178-4C37-9E7B-D6CE7222B7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9" t="90306" r="16778" b="-1902"/>
          <a:stretch/>
        </p:blipFill>
        <p:spPr>
          <a:xfrm>
            <a:off x="7326384" y="2539078"/>
            <a:ext cx="4865616" cy="122658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F0C472A-7AA7-490A-9DB3-9280E0FF8E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3" t="7221" r="14105" b="45176"/>
          <a:stretch/>
        </p:blipFill>
        <p:spPr>
          <a:xfrm>
            <a:off x="621324" y="926441"/>
            <a:ext cx="2378076" cy="584405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35D25BA-B688-4924-AA9A-BF14613D4F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3" t="55054" r="14105" b="3556"/>
          <a:stretch/>
        </p:blipFill>
        <p:spPr>
          <a:xfrm>
            <a:off x="3440724" y="926441"/>
            <a:ext cx="2378076" cy="508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60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구현결과</a:t>
            </a:r>
            <a:r>
              <a:rPr lang="en-US" altLang="ko-KR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– &lt;HTML&gt; footer</a:t>
            </a:r>
            <a:endParaRPr lang="ko-KR" altLang="en-US" sz="25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82BE9A-F178-4C37-9E7B-D6CE7222B7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9" t="90306" r="16778" b="-1902"/>
          <a:stretch/>
        </p:blipFill>
        <p:spPr>
          <a:xfrm>
            <a:off x="7326384" y="2539078"/>
            <a:ext cx="4865616" cy="122658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95601B9-1536-402E-AFC4-AD9403A56B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" t="9255" r="64197" b="7084"/>
          <a:stretch/>
        </p:blipFill>
        <p:spPr>
          <a:xfrm>
            <a:off x="1332525" y="896934"/>
            <a:ext cx="3762376" cy="573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7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소요시간 및 후기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B19D21-4F54-4AEF-9BC3-D241281795C7}"/>
              </a:ext>
            </a:extLst>
          </p:cNvPr>
          <p:cNvSpPr txBox="1"/>
          <p:nvPr/>
        </p:nvSpPr>
        <p:spPr>
          <a:xfrm>
            <a:off x="3215300" y="1654576"/>
            <a:ext cx="5207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소요시간</a:t>
            </a:r>
            <a:endParaRPr lang="en-US" altLang="ko-KR" sz="2400" dirty="0"/>
          </a:p>
          <a:p>
            <a:r>
              <a:rPr lang="en-US" altLang="ko-KR" dirty="0"/>
              <a:t>HTML &amp; CSS -&gt; 4:00 – 6:30  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HTML &amp; CSS </a:t>
            </a:r>
            <a:r>
              <a:rPr lang="en-US" altLang="ko-KR" dirty="0"/>
              <a:t>-&gt; 7:10 – 8:00 (3</a:t>
            </a:r>
            <a:r>
              <a:rPr lang="ko-KR" altLang="en-US" dirty="0"/>
              <a:t>시간 </a:t>
            </a:r>
            <a:r>
              <a:rPr lang="en-US" altLang="ko-KR" dirty="0"/>
              <a:t>20</a:t>
            </a:r>
            <a:r>
              <a:rPr lang="ko-KR" altLang="en-US" dirty="0"/>
              <a:t>분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PPT</a:t>
            </a:r>
            <a:r>
              <a:rPr lang="ko-KR" altLang="en-US" dirty="0"/>
              <a:t>             </a:t>
            </a:r>
            <a:r>
              <a:rPr lang="en-US" altLang="ko-KR" dirty="0"/>
              <a:t>-&gt; 8:00 – 8:40 (40</a:t>
            </a:r>
            <a:r>
              <a:rPr lang="ko-KR" altLang="en-US" dirty="0"/>
              <a:t>분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79402A-194F-4874-984F-63B1DA53EF3B}"/>
              </a:ext>
            </a:extLst>
          </p:cNvPr>
          <p:cNvSpPr txBox="1"/>
          <p:nvPr/>
        </p:nvSpPr>
        <p:spPr>
          <a:xfrm>
            <a:off x="5359400" y="3429000"/>
            <a:ext cx="116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후기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AA5E3-9002-4BA0-9C63-B4A1EA669FBF}"/>
              </a:ext>
            </a:extLst>
          </p:cNvPr>
          <p:cNvSpPr txBox="1"/>
          <p:nvPr/>
        </p:nvSpPr>
        <p:spPr>
          <a:xfrm>
            <a:off x="1930400" y="3890665"/>
            <a:ext cx="85725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구조분석에 </a:t>
            </a:r>
            <a:r>
              <a:rPr lang="en-US" altLang="ko-KR" dirty="0"/>
              <a:t>30~40</a:t>
            </a:r>
            <a:r>
              <a:rPr lang="ko-KR" altLang="en-US" dirty="0"/>
              <a:t>분 정도 시간이 들었으나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처음 타이틀바를 </a:t>
            </a:r>
            <a:r>
              <a:rPr lang="en-US" altLang="ko-KR" dirty="0"/>
              <a:t>fixed</a:t>
            </a:r>
            <a:r>
              <a:rPr lang="ko-KR" altLang="en-US" dirty="0"/>
              <a:t>시키는 과정에서 중앙 정렬 시키는 부분이 완전히 꼬여버리는 바람에 </a:t>
            </a:r>
            <a:r>
              <a:rPr lang="en-US" altLang="ko-KR" dirty="0"/>
              <a:t>1</a:t>
            </a:r>
            <a:r>
              <a:rPr lang="ko-KR" altLang="en-US" dirty="0"/>
              <a:t>시간정도를 진행하다가 싹 다 지우고 다시 시작하느라 시간이 많이 소요됐습니다</a:t>
            </a:r>
            <a:r>
              <a:rPr lang="en-US" altLang="ko-KR" dirty="0"/>
              <a:t>…</a:t>
            </a:r>
          </a:p>
          <a:p>
            <a:r>
              <a:rPr lang="ko-KR" altLang="en-US" dirty="0"/>
              <a:t>아직 </a:t>
            </a:r>
            <a:r>
              <a:rPr lang="en-US" altLang="ko-KR" dirty="0"/>
              <a:t>div</a:t>
            </a:r>
            <a:r>
              <a:rPr lang="ko-KR" altLang="en-US" dirty="0"/>
              <a:t>나 </a:t>
            </a:r>
            <a:r>
              <a:rPr lang="en-US" altLang="ko-KR" dirty="0"/>
              <a:t>tag</a:t>
            </a:r>
            <a:r>
              <a:rPr lang="ko-KR" altLang="en-US" dirty="0"/>
              <a:t>들의 넓이 정리하는 법과 중앙 정렬 시키는 법</a:t>
            </a:r>
            <a:r>
              <a:rPr lang="en-US" altLang="ko-KR" dirty="0"/>
              <a:t>, </a:t>
            </a:r>
            <a:r>
              <a:rPr lang="ko-KR" altLang="en-US" dirty="0"/>
              <a:t>페이지 크기에 따라 크기가 줄어드는 방법 등이 부족합니다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확실하게 방법을 알고 하는 것이 아니라 이런 저런 속성값들을 여기 저기 넣어보면서 하나하나 확인해야 합니다</a:t>
            </a:r>
            <a:r>
              <a:rPr lang="en-US" altLang="ko-KR" dirty="0"/>
              <a:t>..</a:t>
            </a:r>
          </a:p>
          <a:p>
            <a:r>
              <a:rPr lang="ko-KR" altLang="en-US" dirty="0"/>
              <a:t>그래도 </a:t>
            </a:r>
            <a:r>
              <a:rPr lang="en-US" altLang="ko-KR" dirty="0"/>
              <a:t>3</a:t>
            </a:r>
            <a:r>
              <a:rPr lang="ko-KR" altLang="en-US" dirty="0"/>
              <a:t>번에 걸쳐 클론코딩을 하다 보니 어느 부분이 </a:t>
            </a:r>
            <a:r>
              <a:rPr lang="ko-KR" altLang="en-US" dirty="0" err="1"/>
              <a:t>힘든지</a:t>
            </a:r>
            <a:r>
              <a:rPr lang="ko-KR" altLang="en-US" dirty="0"/>
              <a:t> 파악할 수 있어서 집중해서 복습할 수 있어서 좋습니다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2823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C47F9F7D-A95A-44E4-9249-DB20EAA61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70459"/>
            <a:ext cx="9144000" cy="3317081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목차</a:t>
            </a:r>
            <a:endParaRPr lang="en-US" altLang="ko-KR" sz="3600" dirty="0"/>
          </a:p>
          <a:p>
            <a:r>
              <a:rPr lang="en-US" altLang="ko-KR" sz="2800" dirty="0"/>
              <a:t>- </a:t>
            </a:r>
            <a:r>
              <a:rPr lang="ko-KR" altLang="en-US" sz="2800" dirty="0"/>
              <a:t>전체 레이아웃 분석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sz="2800" dirty="0"/>
              <a:t>레이아웃 구성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sz="2800" dirty="0"/>
              <a:t>전체 구현 결과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sz="2800" dirty="0"/>
              <a:t>부분 구현 결과 및 코드</a:t>
            </a: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sz="2800" dirty="0"/>
              <a:t>소요시간 및 후기</a:t>
            </a:r>
            <a:endParaRPr lang="en-US" altLang="ko-KR" sz="2800" dirty="0"/>
          </a:p>
          <a:p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32783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전체 레이아웃 분석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FE94CC6-77BC-4956-AE37-9E91CC1C3A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388" b="47156"/>
          <a:stretch/>
        </p:blipFill>
        <p:spPr>
          <a:xfrm>
            <a:off x="359723" y="1275129"/>
            <a:ext cx="5646794" cy="498735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130E41-A364-43AC-AF2E-237542D38D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87" r="17233" b="244"/>
          <a:stretch/>
        </p:blipFill>
        <p:spPr>
          <a:xfrm>
            <a:off x="6185485" y="1458924"/>
            <a:ext cx="5775360" cy="461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698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레이아웃 구성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2C7C8B5-AD43-40D2-A9BE-9B5CAF97A1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26" b="27462"/>
          <a:stretch/>
        </p:blipFill>
        <p:spPr>
          <a:xfrm>
            <a:off x="331117" y="1505257"/>
            <a:ext cx="11529765" cy="384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50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전체 구현결과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8CAC8AA-3B50-4169-9C71-4EB9E0D6D2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0441" y="1514450"/>
            <a:ext cx="3187704" cy="462158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8C9CBA2-F25C-41E3-934A-4FAC04377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1814" y="1554010"/>
            <a:ext cx="3174553" cy="45424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2645D8-8751-4B6B-ACCD-91DFCE741CD4}"/>
              </a:ext>
            </a:extLst>
          </p:cNvPr>
          <p:cNvSpPr txBox="1"/>
          <p:nvPr/>
        </p:nvSpPr>
        <p:spPr>
          <a:xfrm>
            <a:off x="4992831" y="1554010"/>
            <a:ext cx="2206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원본 페이지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564485-8FAD-411C-B5DD-9C0E6C811A84}"/>
              </a:ext>
            </a:extLst>
          </p:cNvPr>
          <p:cNvSpPr txBox="1"/>
          <p:nvPr/>
        </p:nvSpPr>
        <p:spPr>
          <a:xfrm>
            <a:off x="4714835" y="2481255"/>
            <a:ext cx="2206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클론 페이지</a:t>
            </a:r>
            <a:r>
              <a:rPr lang="en-US" altLang="ko-KR" dirty="0"/>
              <a:t>(</a:t>
            </a:r>
            <a:r>
              <a:rPr lang="ko-KR" altLang="en-US" dirty="0"/>
              <a:t>결과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002C369-33FC-4A19-9F70-C1A66F616A28}"/>
              </a:ext>
            </a:extLst>
          </p:cNvPr>
          <p:cNvCxnSpPr>
            <a:stCxn id="9" idx="1"/>
          </p:cNvCxnSpPr>
          <p:nvPr/>
        </p:nvCxnSpPr>
        <p:spPr>
          <a:xfrm flipH="1">
            <a:off x="4578270" y="1738676"/>
            <a:ext cx="4145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F11A15E-3887-446E-8D08-813EE4E9446F}"/>
              </a:ext>
            </a:extLst>
          </p:cNvPr>
          <p:cNvCxnSpPr/>
          <p:nvPr/>
        </p:nvCxnSpPr>
        <p:spPr>
          <a:xfrm>
            <a:off x="6735290" y="2665921"/>
            <a:ext cx="3717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55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구현결과</a:t>
            </a:r>
            <a:r>
              <a:rPr lang="en-US" altLang="ko-KR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– &lt;CSS&gt; </a:t>
            </a:r>
            <a:r>
              <a:rPr lang="en-US" altLang="ko-KR" sz="25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titlebar</a:t>
            </a:r>
            <a:endParaRPr lang="ko-KR" altLang="en-US" sz="25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301D04-2F43-40B0-B021-0BCAB1C47D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6" t="7764" r="14310" b="7021"/>
          <a:stretch/>
        </p:blipFill>
        <p:spPr>
          <a:xfrm>
            <a:off x="1602296" y="926441"/>
            <a:ext cx="1770077" cy="586273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B82BE9A-F178-4C37-9E7B-D6CE7222B7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9" r="16778" b="97700"/>
          <a:stretch/>
        </p:blipFill>
        <p:spPr>
          <a:xfrm>
            <a:off x="7206143" y="926442"/>
            <a:ext cx="4865616" cy="24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606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구현결과</a:t>
            </a:r>
            <a:r>
              <a:rPr lang="en-US" altLang="ko-KR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– &lt;HTML&gt; </a:t>
            </a:r>
            <a:r>
              <a:rPr lang="en-US" altLang="ko-KR" sz="25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titlebar</a:t>
            </a:r>
            <a:endParaRPr lang="ko-KR" altLang="en-US" sz="25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301D04-2F43-40B0-B021-0BCAB1C47D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8" t="33959" r="8575" b="17518"/>
          <a:stretch/>
        </p:blipFill>
        <p:spPr>
          <a:xfrm>
            <a:off x="420325" y="2235200"/>
            <a:ext cx="9218626" cy="28448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B82BE9A-F178-4C37-9E7B-D6CE7222B7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9" r="16778" b="97700"/>
          <a:stretch/>
        </p:blipFill>
        <p:spPr>
          <a:xfrm>
            <a:off x="7206143" y="926442"/>
            <a:ext cx="4865616" cy="24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499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구현결과</a:t>
            </a:r>
            <a:r>
              <a:rPr lang="en-US" altLang="ko-KR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– &lt;CSS&gt; </a:t>
            </a:r>
            <a:r>
              <a:rPr lang="en-US" altLang="ko-KR" sz="25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maintable</a:t>
            </a:r>
            <a:endParaRPr lang="ko-KR" altLang="en-US" sz="25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82BE9A-F178-4C37-9E7B-D6CE7222B7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9" t="2492" r="16778" b="47560"/>
          <a:stretch/>
        </p:blipFill>
        <p:spPr>
          <a:xfrm>
            <a:off x="7206143" y="1190171"/>
            <a:ext cx="4865616" cy="528319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C961F04-C4A8-4A04-B27D-309495D21D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0" t="6349" r="13639" b="45180"/>
          <a:stretch/>
        </p:blipFill>
        <p:spPr>
          <a:xfrm>
            <a:off x="535187" y="957410"/>
            <a:ext cx="2335335" cy="57340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FC13237-B2AA-48ED-9575-9E36E617D5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0" t="55676" r="13639" b="5608"/>
          <a:stretch/>
        </p:blipFill>
        <p:spPr>
          <a:xfrm>
            <a:off x="3564194" y="957410"/>
            <a:ext cx="2254606" cy="442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496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0DCCB22-6C83-4507-BB6D-6168AD532988}"/>
              </a:ext>
            </a:extLst>
          </p:cNvPr>
          <p:cNvSpPr/>
          <p:nvPr/>
        </p:nvSpPr>
        <p:spPr>
          <a:xfrm>
            <a:off x="0" y="0"/>
            <a:ext cx="12192000" cy="768726"/>
          </a:xfrm>
          <a:prstGeom prst="rect">
            <a:avLst/>
          </a:prstGeom>
          <a:solidFill>
            <a:srgbClr val="73737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68BEB6-43F5-4880-9646-A5B98E06ADCE}"/>
              </a:ext>
            </a:extLst>
          </p:cNvPr>
          <p:cNvSpPr txBox="1"/>
          <p:nvPr/>
        </p:nvSpPr>
        <p:spPr>
          <a:xfrm>
            <a:off x="180000" y="157715"/>
            <a:ext cx="563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구현결과</a:t>
            </a:r>
            <a:r>
              <a:rPr lang="en-US" altLang="ko-KR" sz="25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– &lt;HTML&gt; </a:t>
            </a:r>
            <a:r>
              <a:rPr lang="en-US" altLang="ko-KR" sz="25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maintable</a:t>
            </a:r>
            <a:endParaRPr lang="ko-KR" altLang="en-US" sz="2500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82BE9A-F178-4C37-9E7B-D6CE7222B7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9" t="2492" r="16778" b="47560"/>
          <a:stretch/>
        </p:blipFill>
        <p:spPr>
          <a:xfrm>
            <a:off x="7206143" y="1190171"/>
            <a:ext cx="4865616" cy="528319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ECFF3FF-7CC2-49E5-98B9-60B1E68805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 t="5799" r="37143" b="53402"/>
          <a:stretch/>
        </p:blipFill>
        <p:spPr>
          <a:xfrm>
            <a:off x="379059" y="1646202"/>
            <a:ext cx="3208270" cy="402279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5ECB360-87F5-4D9B-A0A6-5842092F49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 t="46577" r="37143" b="4033"/>
          <a:stretch/>
        </p:blipFill>
        <p:spPr>
          <a:xfrm>
            <a:off x="3746720" y="1646202"/>
            <a:ext cx="3208270" cy="486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610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211</Words>
  <Application>Microsoft Office PowerPoint</Application>
  <PresentationFormat>와이드스크린</PresentationFormat>
  <Paragraphs>32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나눔고딕코딩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pjm</dc:creator>
  <cp:lastModifiedBy>pjm</cp:lastModifiedBy>
  <cp:revision>3</cp:revision>
  <dcterms:created xsi:type="dcterms:W3CDTF">2022-03-16T11:15:07Z</dcterms:created>
  <dcterms:modified xsi:type="dcterms:W3CDTF">2022-03-16T11:41:57Z</dcterms:modified>
</cp:coreProperties>
</file>

<file path=docProps/thumbnail.jpeg>
</file>